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659" r:id="rId3"/>
    <p:sldId id="652" r:id="rId4"/>
    <p:sldId id="655" r:id="rId5"/>
    <p:sldId id="594" r:id="rId6"/>
    <p:sldId id="656" r:id="rId7"/>
    <p:sldId id="632" r:id="rId8"/>
    <p:sldId id="651" r:id="rId9"/>
    <p:sldId id="598" r:id="rId10"/>
    <p:sldId id="653" r:id="rId11"/>
    <p:sldId id="654" r:id="rId12"/>
    <p:sldId id="657" r:id="rId13"/>
    <p:sldId id="65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4D2E34-2023-438A-8388-BADFC8E918F1}" v="2" dt="2025-03-06T10:16:08.9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Mulgrew - St Johns" userId="cd1f3a4c-ae9e-4523-87e7-011281cfc4af" providerId="ADAL" clId="{CB4D2E34-2023-438A-8388-BADFC8E918F1}"/>
    <pc:docChg chg="custSel modSld">
      <pc:chgData name="Kate Mulgrew - St Johns" userId="cd1f3a4c-ae9e-4523-87e7-011281cfc4af" providerId="ADAL" clId="{CB4D2E34-2023-438A-8388-BADFC8E918F1}" dt="2025-03-06T10:16:14.590" v="3" actId="478"/>
      <pc:docMkLst>
        <pc:docMk/>
      </pc:docMkLst>
      <pc:sldChg chg="addSp delSp modSp mod">
        <pc:chgData name="Kate Mulgrew - St Johns" userId="cd1f3a4c-ae9e-4523-87e7-011281cfc4af" providerId="ADAL" clId="{CB4D2E34-2023-438A-8388-BADFC8E918F1}" dt="2025-03-06T10:16:14.590" v="3" actId="478"/>
        <pc:sldMkLst>
          <pc:docMk/>
          <pc:sldMk cId="3586016536" sldId="652"/>
        </pc:sldMkLst>
        <pc:spChg chg="add del mod">
          <ac:chgData name="Kate Mulgrew - St Johns" userId="cd1f3a4c-ae9e-4523-87e7-011281cfc4af" providerId="ADAL" clId="{CB4D2E34-2023-438A-8388-BADFC8E918F1}" dt="2025-03-06T10:16:14.590" v="3" actId="478"/>
          <ac:spMkLst>
            <pc:docMk/>
            <pc:sldMk cId="3586016536" sldId="652"/>
            <ac:spMk id="4" creationId="{BD6576EB-60BA-A86D-1E98-9C974F8D69A1}"/>
          </ac:spMkLst>
        </pc:spChg>
      </pc:sldChg>
      <pc:sldChg chg="delSp">
        <pc:chgData name="Kate Mulgrew - St Johns" userId="cd1f3a4c-ae9e-4523-87e7-011281cfc4af" providerId="ADAL" clId="{CB4D2E34-2023-438A-8388-BADFC8E918F1}" dt="2025-03-06T10:15:58.622" v="0" actId="478"/>
        <pc:sldMkLst>
          <pc:docMk/>
          <pc:sldMk cId="1653089038" sldId="659"/>
        </pc:sldMkLst>
        <pc:spChg chg="del">
          <ac:chgData name="Kate Mulgrew - St Johns" userId="cd1f3a4c-ae9e-4523-87e7-011281cfc4af" providerId="ADAL" clId="{CB4D2E34-2023-438A-8388-BADFC8E918F1}" dt="2025-03-06T10:15:58.622" v="0" actId="478"/>
          <ac:spMkLst>
            <pc:docMk/>
            <pc:sldMk cId="1653089038" sldId="659"/>
            <ac:spMk id="3" creationId="{D8B4667B-95AB-92A9-C5D4-FC2645535B8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FDE7DB-8FA9-1820-E968-355E20C76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A8DF3-E02C-4124-A6F3-099F820AB8B7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0491E9-1C04-9E57-7F78-176FA55A6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5EAAA4-8F9D-B5D4-DE69-657686FDD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43FC8-79D3-44A7-A138-4C2CD2AFE4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972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D628C8-EBE9-2550-A15C-40257D640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DE8D0-8A10-4B46-AD56-A858140E64EB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F129A6-E1E0-30F7-F729-BA667D006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B31B8-B1A1-E6A3-177B-9442DE8B6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42DE3-4A22-4BD9-8AE7-164984C582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068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1D3D1-842C-8D20-CD62-255B1040F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920A8-FF75-43C2-B8A5-17D2076B5F16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2FB171-99CA-6F39-7570-6DE77B3E4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CB3DC-6C66-189B-447F-E36C4E758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26198-D0A7-4C04-83E3-B0414AD2E3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633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0180DD3-52C8-2AE7-8D93-2D8B2E1E3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D56C2-C449-4CEF-9C90-66C5621B7981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6D41D68-FBF6-4756-CF7B-87D1F02BF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F9C0557-8EE2-06C2-54D4-DA8202A3A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C2919-32D5-4D78-BB97-F694C63A8B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444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A1CD181-28CC-EA59-B1C3-91BFF680D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97C4D-C740-4277-A5FF-96C1D0CEEA73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92795A3-D689-CA7D-10A2-E74AF4B25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C659841-3677-B1F9-AA1A-03AF87EED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69EB5-5FB3-4B9E-9002-F7DD06BAA0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18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8890BD1-210A-D8E1-FF87-704117D1D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352DF-A3EC-4FF7-BCD7-72578E0BE37D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C1C531E-92E0-B350-8A84-D789F097B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46B1F12-F251-6D2E-D672-60997235A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7563B-F9E0-43D2-AEDF-0C42D6B126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619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93DAC42-870C-94E1-1623-8D273BD5A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6B68C-087E-4F14-8936-FABD1CB697F8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CFE697B-14C3-3B5D-A276-D44A6D176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7F910A2-F90F-4400-400F-F5D0876C6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7ADC9-A25A-4582-B673-054A9A219D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646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2471D7E-784F-49B7-51D6-ACDBDDA18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FE4F5-7115-44C2-98AE-653629BB5CA2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D6A3BB-5D49-F179-38A3-48DC7ED58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AB628ED-A83C-CA88-13E0-8F008E54D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2ADB0-480F-43A3-A12B-E6EA068BC49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439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1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6703ABF-D4EE-7229-6334-42473722B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C198A-6E64-4CCE-B07A-C60B348FB5A1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971BFC2-6B32-8E7F-F0C3-748667133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43CCBD7-0634-3C4F-5B21-A21915055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147D7-F132-4F75-A552-76066E4D9F3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153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70126-05EE-9640-2180-50ADDB649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072CB-189F-41C7-880E-FF78BA74036F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097AEF-4E07-F4B5-ED27-5DFDB12DD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9B3D1-AE31-2AD7-2459-2542A3803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8489E-B80A-455A-A15B-095D954D2B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070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39D35-A2A8-19FD-3BFF-7789FDAB6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CB1EC-8E9F-44AC-9EDE-450C82FB1EA4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80127-2F44-A955-89A3-B996CD3CD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20DCA-C165-C1BE-C9C5-D1F25AD99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F88C8-7E09-4346-A901-9D9C318127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200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F826E-FEC2-195A-85B8-47BD78C5B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91C41-59E9-415D-8E31-95A7F2AF54E2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CB79-8885-1215-EE2F-B3E0BAFB1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80D9D-3620-6B06-5009-0E4830549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BA102-68C7-46EE-8B99-A88C2F58AA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5222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E68BC-816E-41D5-F879-F8AB254E7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DD046-5A1E-47AD-96C9-691AFCEEDEBB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9A9A8-7544-C83B-F7CC-4324B35F8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82FE7-4425-1178-10A3-81B3E4730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08EC2-B6B1-4921-8A62-BA71F5C048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954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CDCAF2-CF66-23B3-01DC-FCD500E90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352C6-428B-4AB5-9228-F0662FD627AE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AE9AE-0851-696A-1D99-3C2C3ACEC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84528-E74B-919B-AC43-36A58A547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22DE-169A-4EB1-B546-3CC9A5F434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7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4130BEE-411D-35CD-9740-D213CFA13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553A3-EA73-433B-A2F9-EA8202BD4D16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3DCA08B-2E7B-EB24-B7CA-96B85B512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4CA420E-AAE0-7D77-D51E-909AE173E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4F657-7AFF-4BA7-8770-D026C7F4F7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146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C50FF95-B120-EA2D-3392-C2355AE49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3D212-E7F6-4FEE-A3FF-78E7FA45DD3B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55139A3-2C1E-AF46-1550-9DB71174C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E049095-89C6-3D2D-0C1B-C8210C414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5881B-A873-4C82-BF7B-E610FDAA18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4312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0C9B3D7-2559-7D3D-AD6B-3CB48CAE1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4013B-76DA-4567-A550-25BE846543C5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0C489A8-EA54-6489-1DBC-8AA6DAFDD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517C28D-B5AA-377B-36A4-6BB889828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84BEB-A634-4E9A-A39F-9F6640C10C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5715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B13247-DA9A-5A79-3238-67BB974FB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EA045-C260-4DAA-8366-5792C83F606C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C917530-1E9F-2C48-4EF2-756416367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378617F-3633-A2CC-544B-187E69537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5EE60-D7FD-4347-BAA2-C6D859176E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5710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4B7B5AB-9A33-380A-CCD4-1BF50342F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54300-9148-4205-B289-7C91AB8B2693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C81D07E-4C35-CE9A-24BD-FCC7F7076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834A462-B985-AB0B-50FA-3BAEF5ADC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A06DD-5783-4486-9887-B6578E825F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6467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1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BDD7F75-1FAF-8BAF-D74E-7A6B6D210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80E99-AC70-4A1C-B7F6-1C02E36D1D95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D3D0791-3572-DC19-BEDA-AFC80F70C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D2A3990-282F-C711-751F-D0CC8F821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272FB-E0CD-42B8-A508-030A04A4A4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8166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C37EAC-0B76-35BF-BD9C-90BDBF824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0D381-52D6-4572-9DBE-A28A24FC63A9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D4953-C625-E07D-C919-A6C085151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C28F1C-AA82-4D0D-66CD-A3C73B6FF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EE67C-C7EB-4600-8107-832FBC0F287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561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3347B8-E5B5-D01F-500F-EAA4CAE75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DFC2A-3989-4B23-91D3-73A064CB2EA8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E21A6-46C0-43C4-E887-A819900F0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54D263-7CF9-A0C9-CBA0-9E9CD256F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039FE-6B66-43C8-A616-B3E492BB74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867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>
            <a:extLst>
              <a:ext uri="{FF2B5EF4-FFF2-40B4-BE49-F238E27FC236}">
                <a16:creationId xmlns:a16="http://schemas.microsoft.com/office/drawing/2014/main" id="{F5E59E2D-D235-FEE2-A0C3-7A930C23EC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075" name="Text Placeholder 2">
            <a:extLst>
              <a:ext uri="{FF2B5EF4-FFF2-40B4-BE49-F238E27FC236}">
                <a16:creationId xmlns:a16="http://schemas.microsoft.com/office/drawing/2014/main" id="{7B182663-6F9C-2F2F-9DCC-36F61D8327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146995-93C8-E597-DEDC-29AAF7DFF1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8D4E73C-B68B-4EB3-AEFD-E0C34B87DC11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A20779-A8BF-DC0E-CAF2-5E1CC44449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BD5A74-FACF-91FC-8B08-B8F255AED1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2C12CF4-B764-4237-9F25-548BB8B7EA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911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Placeholder 1">
            <a:extLst>
              <a:ext uri="{FF2B5EF4-FFF2-40B4-BE49-F238E27FC236}">
                <a16:creationId xmlns:a16="http://schemas.microsoft.com/office/drawing/2014/main" id="{AEAB1951-ABEC-E4CB-3E1C-6AECA4EACD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1267" name="Text Placeholder 2">
            <a:extLst>
              <a:ext uri="{FF2B5EF4-FFF2-40B4-BE49-F238E27FC236}">
                <a16:creationId xmlns:a16="http://schemas.microsoft.com/office/drawing/2014/main" id="{535E13E6-98B4-3A03-0959-867CE785B9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8D37B-BFDA-D54D-62CD-08A13DB149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A65D97F-B8EB-4B36-AAA2-DB9B3D5A1A06}" type="datetimeFigureOut">
              <a:rPr lang="en-GB"/>
              <a:pPr>
                <a:defRPr/>
              </a:pPr>
              <a:t>06/03/2025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61F562-D3C9-59C2-A3F3-A1F8556FA8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7D7C9D-8954-DCA3-D8BF-9082128873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773D844-F399-47BE-936E-B0BBCA8BB7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356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9nX8YlhDDcc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DosXgAnq8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www.youtube.com/watch?v=9nX8YlhDDc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G8hRwH3JJ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www.youtube.com/watch?v=9nX8YlhDDcc" TargetMode="External"/><Relationship Id="rId4" Type="http://schemas.openxmlformats.org/officeDocument/2006/relationships/hyperlink" Target="https://www.youtube.com/watch?v=r7eGyNUwP6o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MdE6ghY4C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9nX8YlhDDcc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lti2YOzplw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9nX8YlhDDc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7rYbk9PNu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www.youtube.com/watch?v=9nX8YlhDDcc" TargetMode="External"/><Relationship Id="rId4" Type="http://schemas.openxmlformats.org/officeDocument/2006/relationships/hyperlink" Target="https://www.youtube.com/watch?v=jb2_akO5md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IH0LZWt_zw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www.youtube.com/watch?v=9nX8YlhDDcc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bMCfKQSeUA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9nX8YlhDDcc" TargetMode="External"/><Relationship Id="rId4" Type="http://schemas.openxmlformats.org/officeDocument/2006/relationships/hyperlink" Target="https://www.youtube.com/watch?v=GQ5CGguPlqY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pCSKln_Gzc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9nX8YlhDDc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s1uqnpnltI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9nX8YlhDDcc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bINMtUOA78&amp;t=7s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9nX8YlhDDcc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yknU_qWLvLM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9nX8YlhDDc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50A21-1580-5F1B-567D-A7CF56EBB7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4400" dirty="0">
                <a:latin typeface="NTPreCursivefk" panose="03000400000000000000" pitchFamily="66" charset="0"/>
              </a:rPr>
            </a:br>
            <a:r>
              <a:rPr lang="en-US" sz="4400" dirty="0">
                <a:latin typeface="NTPreCursivefk" panose="03000400000000000000" pitchFamily="66" charset="0"/>
                <a:hlinkClick r:id="rId2"/>
              </a:rPr>
              <a:t>https://www.youtube.com/watch?v=9nX8YlhDDcc</a:t>
            </a:r>
            <a:r>
              <a:rPr lang="en-US" sz="4400" dirty="0">
                <a:latin typeface="NTPreCursivefk" panose="03000400000000000000" pitchFamily="66" charset="0"/>
              </a:rPr>
              <a:t> </a:t>
            </a:r>
            <a:endParaRPr lang="en-GB" sz="44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089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68155-BACA-B19D-178A-184D0E8E6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2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EEE2B62-0462-390B-A64D-40CE1AC39483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62EB81-4896-2975-3891-352CECB245D8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FD6F2A-4D99-4FD9-5F85-04B683EF6B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389" y="1125538"/>
            <a:ext cx="2715910" cy="54482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330E8CB-8883-11C1-B31A-70AECBAF6CF9}"/>
              </a:ext>
            </a:extLst>
          </p:cNvPr>
          <p:cNvSpPr txBox="1"/>
          <p:nvPr/>
        </p:nvSpPr>
        <p:spPr>
          <a:xfrm>
            <a:off x="4014926" y="5704411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https://www.youtube.com/watch?v=GDosXgAnq80</a:t>
            </a:r>
            <a:r>
              <a:rPr lang="en-GB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B54636-7DA0-4576-2644-A1D4873ABBB3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4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6016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68155-BACA-B19D-178A-184D0E8E6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3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EEE2B62-0462-390B-A64D-40CE1AC39483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62EB81-4896-2975-3891-352CECB245D8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pic>
        <p:nvPicPr>
          <p:cNvPr id="103429" name="Picture 8">
            <a:extLst>
              <a:ext uri="{FF2B5EF4-FFF2-40B4-BE49-F238E27FC236}">
                <a16:creationId xmlns:a16="http://schemas.microsoft.com/office/drawing/2014/main" id="{F7C0745B-F951-A2E8-8D9E-5276BD15C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900" y="1020763"/>
            <a:ext cx="2874963" cy="576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30" name="TextBox 16">
            <a:extLst>
              <a:ext uri="{FF2B5EF4-FFF2-40B4-BE49-F238E27FC236}">
                <a16:creationId xmlns:a16="http://schemas.microsoft.com/office/drawing/2014/main" id="{D0B9654E-D281-BD6A-17CB-222089F56F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9913" y="5732463"/>
            <a:ext cx="6000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  <a:hlinkClick r:id="rId3"/>
              </a:rPr>
              <a:t>https://www.youtube.com/watch?v=JG8hRwH3JJM</a:t>
            </a: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A17-85D1-4D5B-9042-16378285837E}"/>
              </a:ext>
            </a:extLst>
          </p:cNvPr>
          <p:cNvSpPr txBox="1"/>
          <p:nvPr/>
        </p:nvSpPr>
        <p:spPr>
          <a:xfrm>
            <a:off x="4403671" y="6176963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https://www.youtube.com/watch?v=r7eGyNUwP6o</a:t>
            </a:r>
            <a:r>
              <a:rPr lang="en-GB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7DBEBA-19DB-B2B7-4AF7-4B2251FA0AC3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5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9157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40FF6-1253-6F69-C7E2-3102E3625D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4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A68A1B-CF20-7A33-C58F-7E96EA576C19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05008A-1CFF-8F6A-3683-BBDDF5C2D579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pic>
        <p:nvPicPr>
          <p:cNvPr id="125957" name="Picture 6">
            <a:extLst>
              <a:ext uri="{FF2B5EF4-FFF2-40B4-BE49-F238E27FC236}">
                <a16:creationId xmlns:a16="http://schemas.microsoft.com/office/drawing/2014/main" id="{ED0E1BD2-0738-DE7C-1612-9E25FD8B7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900" y="1001713"/>
            <a:ext cx="2854325" cy="569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958" name="TextBox 8">
            <a:extLst>
              <a:ext uri="{FF2B5EF4-FFF2-40B4-BE49-F238E27FC236}">
                <a16:creationId xmlns:a16="http://schemas.microsoft.com/office/drawing/2014/main" id="{740827BE-8DFD-7BAD-E985-0E738EC560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6913" y="5410200"/>
            <a:ext cx="49545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  <a:hlinkClick r:id="rId3"/>
              </a:rPr>
              <a:t>4 Times Table Song (As It Was by Harry Styles) (youtube.com)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D95398-B0ED-C0E5-4C37-EAA8A2261334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4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40FF6-1253-6F69-C7E2-3102E3625D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5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A68A1B-CF20-7A33-C58F-7E96EA576C19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05008A-1CFF-8F6A-3683-BBDDF5C2D579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265903-70AD-06BC-961B-F65CB1C699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243" y="1125538"/>
            <a:ext cx="2713092" cy="54181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F723581-684C-EE0A-E43B-65697482E771}"/>
              </a:ext>
            </a:extLst>
          </p:cNvPr>
          <p:cNvSpPr txBox="1"/>
          <p:nvPr/>
        </p:nvSpPr>
        <p:spPr>
          <a:xfrm>
            <a:off x="4050437" y="564352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https://www.youtube.com/watch?v=6lti2YOzplw</a:t>
            </a:r>
            <a:r>
              <a:rPr lang="en-GB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959589-A663-B5EE-A96E-252376BE1A5F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4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205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68155-BACA-B19D-178A-184D0E8E6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6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EEE2B62-0462-390B-A64D-40CE1AC39483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62EB81-4896-2975-3891-352CECB245D8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F99619-9477-F4B0-3015-258A7CA567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886" y="1014303"/>
            <a:ext cx="2799922" cy="56337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9178A11-9040-CFEF-D308-75113032B297}"/>
              </a:ext>
            </a:extLst>
          </p:cNvPr>
          <p:cNvSpPr txBox="1"/>
          <p:nvPr/>
        </p:nvSpPr>
        <p:spPr>
          <a:xfrm>
            <a:off x="4253144" y="5686656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https://www.youtube.com/watch?v=e7rYbk9PNuM</a:t>
            </a:r>
            <a:r>
              <a:rPr lang="en-GB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D53088-B55E-F327-8F3E-3FCAF9D4F2E0}"/>
              </a:ext>
            </a:extLst>
          </p:cNvPr>
          <p:cNvSpPr txBox="1"/>
          <p:nvPr/>
        </p:nvSpPr>
        <p:spPr>
          <a:xfrm>
            <a:off x="4253144" y="5260460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https://www.youtube.com/watch?v=jb2_akO5mdA</a:t>
            </a:r>
            <a:r>
              <a:rPr lang="en-GB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EB36CF-F197-2E24-D174-5CCABE8A5514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5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68155-BACA-B19D-178A-184D0E8E6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7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EEE2B62-0462-390B-A64D-40CE1AC39483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62EB81-4896-2975-3891-352CECB245D8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6B8EFF-7A79-9583-0054-EDCB15D13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35" y="1005063"/>
            <a:ext cx="2716372" cy="54404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80FCDE1-200B-4683-C3C1-93E7930881BB}"/>
              </a:ext>
            </a:extLst>
          </p:cNvPr>
          <p:cNvSpPr txBox="1"/>
          <p:nvPr/>
        </p:nvSpPr>
        <p:spPr>
          <a:xfrm>
            <a:off x="4270760" y="5718516"/>
            <a:ext cx="60974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  <a:hlinkClick r:id="rId3"/>
              </a:rPr>
              <a:t>https://www.youtube.com/watch?v=eIH0LZWt_zw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9ADB24-689D-3664-6F54-404E1FA8342D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4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9789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C615E-4666-D48F-109A-DCE49DC8AC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8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72B06C-FC84-E865-A2FC-D52BDB85988D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B64758-942A-4C24-6AF8-98E86C581796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pic>
        <p:nvPicPr>
          <p:cNvPr id="142341" name="Picture 6">
            <a:extLst>
              <a:ext uri="{FF2B5EF4-FFF2-40B4-BE49-F238E27FC236}">
                <a16:creationId xmlns:a16="http://schemas.microsoft.com/office/drawing/2014/main" id="{4EC80C8B-C9D3-B25B-2B95-D1632AF21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900" y="1125538"/>
            <a:ext cx="2808288" cy="553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2342" name="TextBox 8">
            <a:extLst>
              <a:ext uri="{FF2B5EF4-FFF2-40B4-BE49-F238E27FC236}">
                <a16:creationId xmlns:a16="http://schemas.microsoft.com/office/drawing/2014/main" id="{D4F1CEF8-D111-558C-85A1-A70D7E9090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9913" y="5445125"/>
            <a:ext cx="4953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  <a:hlinkClick r:id="rId3"/>
              </a:rPr>
              <a:t>8 times table song (Sunflower by Post Malone) (youtube.com)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C1100D-B959-7279-545D-D7792EEF56B1}"/>
              </a:ext>
            </a:extLst>
          </p:cNvPr>
          <p:cNvSpPr txBox="1"/>
          <p:nvPr/>
        </p:nvSpPr>
        <p:spPr>
          <a:xfrm>
            <a:off x="4379913" y="6293406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https://www.youtube.com/watch?v=GQ5CGguPlqY</a:t>
            </a:r>
            <a:r>
              <a:rPr lang="en-GB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537D16-440D-B4AC-B32D-8056547D12D6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5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C615E-4666-D48F-109A-DCE49DC8AC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9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72B06C-FC84-E865-A2FC-D52BDB85988D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B64758-942A-4C24-6AF8-98E86C581796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C7F268-E8C2-D16E-245A-8A9A24C34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26" y="1032172"/>
            <a:ext cx="2800863" cy="55765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BBC4EF-C638-17FF-4707-02F76B3A9BA3}"/>
              </a:ext>
            </a:extLst>
          </p:cNvPr>
          <p:cNvSpPr txBox="1"/>
          <p:nvPr/>
        </p:nvSpPr>
        <p:spPr>
          <a:xfrm>
            <a:off x="4097784" y="5732462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https://www.youtube.com/watch?v=tpCSKln_Gzc</a:t>
            </a:r>
            <a:r>
              <a:rPr lang="en-GB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07FD6A-413F-BB23-C435-EE96018A97FA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4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589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C615E-4666-D48F-109A-DCE49DC8AC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10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72B06C-FC84-E865-A2FC-D52BDB85988D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B64758-942A-4C24-6AF8-98E86C581796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69D11E7-826A-8B85-CB06-C4B08A965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783" y="1038615"/>
            <a:ext cx="2868126" cy="568488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F878645-A547-77B7-1EBC-D834DB00FD27}"/>
              </a:ext>
            </a:extLst>
          </p:cNvPr>
          <p:cNvSpPr txBox="1"/>
          <p:nvPr/>
        </p:nvSpPr>
        <p:spPr>
          <a:xfrm>
            <a:off x="3997171" y="5821077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https://www.youtube.com/watch?v=Zs1uqnpnltI</a:t>
            </a:r>
            <a:r>
              <a:rPr lang="en-GB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CD8A1F-35A4-3694-5CBE-8D4C3F37CC69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4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5240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C615E-4666-D48F-109A-DCE49DC8AC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11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72B06C-FC84-E865-A2FC-D52BDB85988D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B64758-942A-4C24-6AF8-98E86C581796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7D3FB3-ABE5-47EA-9B6F-C1FD57EBB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994" y="1054516"/>
            <a:ext cx="2851669" cy="55939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0272F1C-244A-6718-6AB7-803DD6F76353}"/>
              </a:ext>
            </a:extLst>
          </p:cNvPr>
          <p:cNvSpPr txBox="1"/>
          <p:nvPr/>
        </p:nvSpPr>
        <p:spPr>
          <a:xfrm>
            <a:off x="4050437" y="5732462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https://www.youtube.com/watch?v=vbINMtUOA78&amp;t=7s</a:t>
            </a:r>
            <a:r>
              <a:rPr lang="en-GB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2F4489-9ADD-304B-3890-DBBF6196BD5F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4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9342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C615E-4666-D48F-109A-DCE49DC8AC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263"/>
            <a:ext cx="9144000" cy="2424112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u="sng" dirty="0">
                <a:latin typeface="NTPreCursive" panose="03000400000000000000" pitchFamily="66" charset="0"/>
              </a:rPr>
              <a:t>Key skills: 12 times table</a:t>
            </a:r>
            <a:br>
              <a:rPr lang="en-US" u="sng" dirty="0">
                <a:latin typeface="NTPreCursive" panose="03000400000000000000" pitchFamily="66" charset="0"/>
              </a:rPr>
            </a:br>
            <a:br>
              <a:rPr lang="en-US" u="sng" dirty="0">
                <a:latin typeface="NTPreCursive" panose="03000400000000000000" pitchFamily="66" charset="0"/>
              </a:rPr>
            </a:br>
            <a:endParaRPr lang="en-GB" dirty="0">
              <a:solidFill>
                <a:srgbClr val="FF6600"/>
              </a:solidFill>
              <a:latin typeface="NTPreCursive" panose="0300040000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72B06C-FC84-E865-A2FC-D52BDB85988D}"/>
              </a:ext>
            </a:extLst>
          </p:cNvPr>
          <p:cNvSpPr/>
          <p:nvPr/>
        </p:nvSpPr>
        <p:spPr>
          <a:xfrm>
            <a:off x="4379913" y="1125538"/>
            <a:ext cx="3268662" cy="181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Can I spot any patterns to help me remember the times table?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B64758-942A-4C24-6AF8-98E86C581796}"/>
              </a:ext>
            </a:extLst>
          </p:cNvPr>
          <p:cNvSpPr/>
          <p:nvPr/>
        </p:nvSpPr>
        <p:spPr>
          <a:xfrm>
            <a:off x="4379913" y="3284538"/>
            <a:ext cx="3268662" cy="1812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Time to reflect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TPreCursivefk" panose="03000400000000000000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TPreCursivefk" panose="03000400000000000000" pitchFamily="66" charset="0"/>
                <a:ea typeface="+mn-ea"/>
                <a:cs typeface="+mn-cs"/>
              </a:rPr>
              <a:t>What can I do to help me if I get stuck?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90FC2B-77E4-A117-E0FB-9851B59DDA8A}"/>
              </a:ext>
            </a:extLst>
          </p:cNvPr>
          <p:cNvSpPr txBox="1"/>
          <p:nvPr/>
        </p:nvSpPr>
        <p:spPr>
          <a:xfrm>
            <a:off x="4148091" y="5732462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https://www.youtube.com/watch?v=yknU_qWLvLM</a:t>
            </a:r>
            <a:r>
              <a:rPr lang="en-GB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1996EA-22FD-91C8-8F49-E2B02BF56A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381" y="1060486"/>
            <a:ext cx="2747824" cy="54709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E39F178-1692-85E1-F39A-DA2C1F85C495}"/>
              </a:ext>
            </a:extLst>
          </p:cNvPr>
          <p:cNvSpPr txBox="1"/>
          <p:nvPr/>
        </p:nvSpPr>
        <p:spPr>
          <a:xfrm>
            <a:off x="7648575" y="273735"/>
            <a:ext cx="4276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NTPreCursivefk" panose="03000400000000000000" pitchFamily="66" charset="0"/>
              </a:rPr>
              <a:t>Encanto- which times tables do you know? </a:t>
            </a:r>
            <a:br>
              <a:rPr lang="en-US" sz="1800" dirty="0">
                <a:latin typeface="NTPreCursivefk" panose="03000400000000000000" pitchFamily="66" charset="0"/>
              </a:rPr>
            </a:br>
            <a:r>
              <a:rPr lang="en-US" sz="1800" dirty="0">
                <a:latin typeface="NTPreCursivefk" panose="03000400000000000000" pitchFamily="66" charset="0"/>
                <a:hlinkClick r:id="rId4"/>
              </a:rPr>
              <a:t>https://www.youtube.com/watch?v=9nX8YlhDDcc</a:t>
            </a:r>
            <a:r>
              <a:rPr lang="en-US" sz="1800" dirty="0">
                <a:latin typeface="NTPreCursivefk" panose="03000400000000000000" pitchFamily="66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965976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893</Words>
  <Application>Microsoft Office PowerPoint</Application>
  <PresentationFormat>Widescreen</PresentationFormat>
  <Paragraphs>103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NTPreCursive</vt:lpstr>
      <vt:lpstr>NTPreCursivefk</vt:lpstr>
      <vt:lpstr>1_Office Theme</vt:lpstr>
      <vt:lpstr>5_Office Theme</vt:lpstr>
      <vt:lpstr>Encanto- which times tables do you know?  https://www.youtube.com/watch?v=9nX8YlhDDcc </vt:lpstr>
      <vt:lpstr>Key skills: 2 times table  </vt:lpstr>
      <vt:lpstr>Key skills: 3 times table  </vt:lpstr>
      <vt:lpstr>Key skills: 4 times table  </vt:lpstr>
      <vt:lpstr>Key skills: 5 times table  </vt:lpstr>
      <vt:lpstr>Key skills: 6 times table  </vt:lpstr>
      <vt:lpstr>Key skills: 7 times table  </vt:lpstr>
      <vt:lpstr>Key skills: 8 times table  </vt:lpstr>
      <vt:lpstr>Key skills: 9 times table  </vt:lpstr>
      <vt:lpstr>Key skills: 10 times table  </vt:lpstr>
      <vt:lpstr>Key skills: 11 times table  </vt:lpstr>
      <vt:lpstr>Key skills: 12 times table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Encanto- which times tables do you know?  https://www.youtube.com/watch?v=9nX8YlhDDcc </dc:title>
  <dc:creator>Kate Mulgrew - St Johns</dc:creator>
  <cp:lastModifiedBy>Kate Mulgrew - St Johns</cp:lastModifiedBy>
  <cp:revision>1</cp:revision>
  <dcterms:created xsi:type="dcterms:W3CDTF">2024-10-06T21:15:11Z</dcterms:created>
  <dcterms:modified xsi:type="dcterms:W3CDTF">2025-03-06T10:16:14Z</dcterms:modified>
</cp:coreProperties>
</file>